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  <p:embeddedFont>
      <p:font typeface="Lato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schemas.openxmlformats.org/officeDocument/2006/relationships/font" Target="fonts/Lato-regular.fntdata"/><Relationship Id="rId16" Type="http://schemas.openxmlformats.org/officeDocument/2006/relationships/font" Target="fonts/Raleway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italic.fntdata"/><Relationship Id="rId6" Type="http://schemas.openxmlformats.org/officeDocument/2006/relationships/slide" Target="slides/slide1.xml"/><Relationship Id="rId18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db74078b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db74078b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db74078bf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db74078bf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db74078bf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db74078bf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a15475a8c7_0_4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a15475a8c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a15475a8c7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a15475a8c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a15475a8c7_0_7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a15475a8c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pudding.cool/2022/12/emotion-wheel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7002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Защита проекта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Emotions </a:t>
            </a:r>
            <a:r>
              <a:rPr lang="ru"/>
              <a:t>analysis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Мила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Идея</a:t>
            </a:r>
            <a:endParaRPr/>
          </a:p>
        </p:txBody>
      </p:sp>
      <p:sp>
        <p:nvSpPr>
          <p:cNvPr id="79" name="Google Shape;79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/>
              <a:t>Создать сайт на русском языке с возможностью отслеживать испытываемые эмоции и реакции тела на них</a:t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ru"/>
              <a:t>“Вдохновение”: </a:t>
            </a:r>
            <a:r>
              <a:rPr b="1" lang="ru" u="sng">
                <a:solidFill>
                  <a:schemeClr val="hlink"/>
                </a:solidFill>
                <a:hlinkClick r:id="rId3"/>
              </a:rPr>
              <a:t>https://pudding.cool/2022/12/emotion-wheel/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11700" y="129200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Актуальность</a:t>
            </a:r>
            <a:endParaRPr/>
          </a:p>
        </p:txBody>
      </p:sp>
      <p:sp>
        <p:nvSpPr>
          <p:cNvPr id="85" name="Google Shape;85;p15"/>
          <p:cNvSpPr txBox="1"/>
          <p:nvPr>
            <p:ph idx="4294967295" type="body"/>
          </p:nvPr>
        </p:nvSpPr>
        <p:spPr>
          <a:xfrm>
            <a:off x="434925" y="768800"/>
            <a:ext cx="3837000" cy="3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ru"/>
              <a:t>Описание эмоций словами - это</a:t>
            </a:r>
            <a:r>
              <a:rPr lang="ru"/>
              <a:t> первый шаг к отделению себя от ситуации, от внешнего мира. Именно обдумывание прошлого и анализ собственных чувств помогают прийти к осознанию того, что реальность нейтральна и только от человека зависит смысл, который в нее вкладывается. Глобально учит строить жизнь на основе личных ощущений, а не внешних обстоятельств.</a:t>
            </a: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4523775" y="768800"/>
            <a:ext cx="4185300" cy="32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Подбор </a:t>
            </a: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цветовых</a:t>
            </a:r>
            <a:r>
              <a:rPr lang="ru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ассоциаций и размышления над физической реакцией дают ключ к правильному переживанию эмоций в будущем и полному анализу пережитых событий.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1614950" y="653650"/>
            <a:ext cx="20178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Примеры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550" y="0"/>
            <a:ext cx="3877451" cy="290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688275"/>
            <a:ext cx="5578875" cy="329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60325" y="18502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highlight>
                  <a:schemeClr val="lt1"/>
                </a:highlight>
              </a:rPr>
              <a:t>Минусы и нереализованное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547850" y="1117025"/>
            <a:ext cx="35433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Удобное отображение списка эмоций (в идеале - спектр)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Изменение дизайна входа, регистрации, страницы новостей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1200"/>
              </a:spcAft>
              <a:buSzPts val="1600"/>
              <a:buChar char="●"/>
            </a:pPr>
            <a:r>
              <a:rPr lang="ru" sz="1600"/>
              <a:t>Страница аккаунта</a:t>
            </a:r>
            <a:endParaRPr sz="1600"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4250" y="739750"/>
            <a:ext cx="3431777" cy="3870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262025" y="438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highlight>
                  <a:schemeClr val="lt1"/>
                </a:highlight>
              </a:rPr>
              <a:t>Рейтинг боли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557700" y="1070550"/>
            <a:ext cx="35433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Яндекс закончился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Просрочить дедлайн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Не </a:t>
            </a:r>
            <a:r>
              <a:rPr lang="ru" sz="1600"/>
              <a:t>презентовать</a:t>
            </a:r>
            <a:r>
              <a:rPr lang="ru" sz="1600"/>
              <a:t> проект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Сохранять и отображать картинки</a:t>
            </a:r>
            <a:endParaRPr sz="1600"/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SzPts val="1600"/>
              <a:buAutoNum type="arabicPeriod"/>
            </a:pPr>
            <a:r>
              <a:rPr lang="ru" sz="1600"/>
              <a:t>Алхимия</a:t>
            </a:r>
            <a:endParaRPr sz="16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1500" y="492025"/>
            <a:ext cx="2793282" cy="415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type="ctrTitle"/>
          </p:nvPr>
        </p:nvSpPr>
        <p:spPr>
          <a:xfrm>
            <a:off x="2371725" y="630225"/>
            <a:ext cx="67002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внимание</a:t>
            </a:r>
            <a:endParaRPr/>
          </a:p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Спасибо за ваш труд и участие!!!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